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4733A-BB21-21ED-83DE-A2BCC471F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5C445F-26B3-72F4-F6F5-001115E587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FC356B-E413-B253-942B-7039514EF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FCA90-85CC-A754-80EE-52D34D3B6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D9E3A-FB0F-54C3-2694-A1C903BEB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820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01DC-854C-E1BA-2DA3-9EA2DB3D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B705F5-8A20-8EFD-A8D7-E7E21CCAE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6F38B-28FF-32AD-0475-0DA333CC3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1370C-550B-FD70-2354-484681E27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915A0-2CF6-4B5F-CE38-6D85CF536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36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B900F6-055B-3400-5DB9-E3F743E6B4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0762FA-95C5-9443-E634-FC6F1A83CE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0D124-568E-76CB-1A42-5C85015DE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DE3E8-B886-B730-FCC8-071557852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01678-45D3-610F-41C2-A4FF12C4F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68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0C3F0-C36E-C42A-A0CA-1C59FB77E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C7072-732E-25F4-B9CC-1AE071D7F9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0C910-5329-2223-C7F9-5C2B0DD73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3BB181-D76E-43CC-2D7E-B7296887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C8E08-6005-9BFC-CDED-18B52BE3A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828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E57D-98FD-3FA0-6097-184BF40CF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6CBF4-FE75-DED4-102B-EA3497788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E88BB-C329-E989-C536-00E3A3B7C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68EC8-5E5F-2CCE-3653-207D579C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62279-E505-032C-BA84-24B23B99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685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B241-476C-4191-DD5D-0B043B992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E07EE-69C8-20B6-520D-20FBFB33A7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68495-80D1-91AE-8B72-B700434273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2AB31D-461B-F145-6331-FCB79CB52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683885-C159-A4A6-0983-CCE5BD5E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01107-DB1E-33F0-106C-45317CBE7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468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0D1A0-C67D-9A0D-0A25-2264A017D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85617-EAFE-F6D3-4B77-F728924DC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D26267-4585-A21B-2A83-A01257108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91F296-DDAB-C293-24FE-22998B1666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F6F972-1935-97D0-867B-E9671A4E34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65877A-474C-7739-6391-DA42115C1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22E580-DDA2-F146-479A-F6F0050BA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783FAE-4523-6DCA-15BD-956648D84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901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F766A-0C0F-6F72-5FA3-B39859A05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54969C-1CF4-659C-8EEB-D1ED74E22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E3DE35-401F-77D0-AB72-030437EEA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633EC8-44AC-9B50-563D-0355CE56B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23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1F52D-E736-E382-94B5-9E01CA17C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C86248-AE8D-A079-4767-6DF93987A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67863-D752-BD17-9F2B-9452BE62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01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A0675-2257-9F4A-E0C0-B28D27421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3EF53-A435-6A61-C83B-90319F2B4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C3CE40-1DAD-8038-8121-B3FDF8952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859A6A-1341-8EBE-E415-936E0E4B0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A0EE1-0EAA-0C46-2F13-AEC41B9D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29339F-BD2B-F83D-CB7A-25FB8961D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76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5068C-25DA-1F6B-B86F-2EDE45FB0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FC050A-0CD3-74F6-3772-0E6ADF1F37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2A3DB3-27C4-17F3-D624-59CAE4970D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8513D6-7007-CD2F-5CF4-24F61A07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EC2271-7B15-BE31-0795-9E987DA4D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0A749-164D-07E4-C9E4-41861E5B1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076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C1AA18-B77A-276B-EDE7-6DFA7151F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9C5B29-EAC3-E41F-B12B-50DE14B24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D142B-2BC4-2FE3-6C96-07D6D4935C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8FCB8C-7DE1-4F12-BC18-67F35C8378A3}" type="datetimeFigureOut">
              <a:rPr lang="en-GB" smtClean="0"/>
              <a:t>06/09/2024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AE5EE1-AB73-07F0-CEDC-174141C5C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8D5A7-BA7A-36A8-8CD1-34B5AC9E4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0B12B7-D3A5-4A81-86F6-5BEECA749B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20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D9F83-5333-6B07-327F-41EE6D55E5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Test site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13AC96-7391-5D67-B01F-5E2896459AF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050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Test site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spencer</dc:creator>
  <cp:lastModifiedBy>ian spencer</cp:lastModifiedBy>
  <cp:revision>1</cp:revision>
  <dcterms:created xsi:type="dcterms:W3CDTF">2024-09-06T12:23:25Z</dcterms:created>
  <dcterms:modified xsi:type="dcterms:W3CDTF">2024-09-06T12:29:05Z</dcterms:modified>
</cp:coreProperties>
</file>